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7" r:id="rId2"/>
    <p:sldId id="272" r:id="rId3"/>
    <p:sldId id="275" r:id="rId4"/>
    <p:sldId id="276" r:id="rId5"/>
    <p:sldId id="282" r:id="rId6"/>
    <p:sldId id="287" r:id="rId7"/>
    <p:sldId id="294" r:id="rId8"/>
    <p:sldId id="296" r:id="rId9"/>
    <p:sldId id="297" r:id="rId10"/>
    <p:sldId id="298" r:id="rId11"/>
    <p:sldId id="299" r:id="rId12"/>
    <p:sldId id="300" r:id="rId13"/>
    <p:sldId id="290" r:id="rId14"/>
    <p:sldId id="292" r:id="rId15"/>
    <p:sldId id="295" r:id="rId16"/>
    <p:sldId id="286" r:id="rId17"/>
    <p:sldId id="267" r:id="rId18"/>
    <p:sldId id="284" r:id="rId19"/>
    <p:sldId id="285" r:id="rId20"/>
    <p:sldId id="266" r:id="rId21"/>
    <p:sldId id="289" r:id="rId22"/>
    <p:sldId id="283" r:id="rId23"/>
    <p:sldId id="263" r:id="rId24"/>
    <p:sldId id="259" r:id="rId25"/>
    <p:sldId id="258" r:id="rId26"/>
    <p:sldId id="261" r:id="rId27"/>
    <p:sldId id="260" r:id="rId28"/>
    <p:sldId id="262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C6622-3B0E-4A0B-8052-4558CF5EBE1C}" v="257" dt="2024-07-28T19:22:38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>
        <p:scale>
          <a:sx n="104" d="100"/>
          <a:sy n="104" d="100"/>
        </p:scale>
        <p:origin x="144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guyen" userId="aeb72df3cbdf6b81" providerId="LiveId" clId="{087084B4-6F45-41B7-802B-AC9416311CAD}"/>
    <pc:docChg chg="undo custSel addSld delSld modSld sldOrd">
      <pc:chgData name="le nguyen" userId="aeb72df3cbdf6b81" providerId="LiveId" clId="{087084B4-6F45-41B7-802B-AC9416311CAD}" dt="2024-07-29T18:43:25.056" v="919" actId="20577"/>
      <pc:docMkLst>
        <pc:docMk/>
      </pc:docMkLst>
      <pc:sldChg chg="del">
        <pc:chgData name="le nguyen" userId="aeb72df3cbdf6b81" providerId="LiveId" clId="{087084B4-6F45-41B7-802B-AC9416311CAD}" dt="2024-07-29T17:28:24.814" v="16" actId="2696"/>
        <pc:sldMkLst>
          <pc:docMk/>
          <pc:sldMk cId="1453424190" sldId="288"/>
        </pc:sldMkLst>
      </pc:sldChg>
      <pc:sldChg chg="add">
        <pc:chgData name="le nguyen" userId="aeb72df3cbdf6b81" providerId="LiveId" clId="{087084B4-6F45-41B7-802B-AC9416311CAD}" dt="2024-07-29T17:26:54.543" v="0" actId="2890"/>
        <pc:sldMkLst>
          <pc:docMk/>
          <pc:sldMk cId="2940925878" sldId="290"/>
        </pc:sldMkLst>
      </pc:sldChg>
      <pc:sldChg chg="add del">
        <pc:chgData name="le nguyen" userId="aeb72df3cbdf6b81" providerId="LiveId" clId="{087084B4-6F45-41B7-802B-AC9416311CAD}" dt="2024-07-29T17:57:31.935" v="582" actId="2696"/>
        <pc:sldMkLst>
          <pc:docMk/>
          <pc:sldMk cId="1258544479" sldId="291"/>
        </pc:sldMkLst>
      </pc:sldChg>
      <pc:sldChg chg="modSp add mod">
        <pc:chgData name="le nguyen" userId="aeb72df3cbdf6b81" providerId="LiveId" clId="{087084B4-6F45-41B7-802B-AC9416311CAD}" dt="2024-07-29T17:27:24.454" v="13" actId="313"/>
        <pc:sldMkLst>
          <pc:docMk/>
          <pc:sldMk cId="589720067" sldId="292"/>
        </pc:sldMkLst>
        <pc:spChg chg="mod">
          <ac:chgData name="le nguyen" userId="aeb72df3cbdf6b81" providerId="LiveId" clId="{087084B4-6F45-41B7-802B-AC9416311CAD}" dt="2024-07-29T17:27:24.454" v="13" actId="313"/>
          <ac:spMkLst>
            <pc:docMk/>
            <pc:sldMk cId="589720067" sldId="292"/>
            <ac:spMk id="103" creationId="{00000000-0000-0000-0000-000000000000}"/>
          </ac:spMkLst>
        </pc:spChg>
      </pc:sldChg>
      <pc:sldChg chg="add del">
        <pc:chgData name="le nguyen" userId="aeb72df3cbdf6b81" providerId="LiveId" clId="{087084B4-6F45-41B7-802B-AC9416311CAD}" dt="2024-07-29T17:58:24.196" v="588" actId="47"/>
        <pc:sldMkLst>
          <pc:docMk/>
          <pc:sldMk cId="456838775" sldId="293"/>
        </pc:sldMkLst>
      </pc:sldChg>
      <pc:sldChg chg="addSp delSp modSp add mod">
        <pc:chgData name="le nguyen" userId="aeb72df3cbdf6b81" providerId="LiveId" clId="{087084B4-6F45-41B7-802B-AC9416311CAD}" dt="2024-07-29T17:59:49.824" v="602" actId="20577"/>
        <pc:sldMkLst>
          <pc:docMk/>
          <pc:sldMk cId="2068058638" sldId="294"/>
        </pc:sldMkLst>
        <pc:spChg chg="mod">
          <ac:chgData name="le nguyen" userId="aeb72df3cbdf6b81" providerId="LiveId" clId="{087084B4-6F45-41B7-802B-AC9416311CAD}" dt="2024-07-29T17:59:49.824" v="602" actId="20577"/>
          <ac:spMkLst>
            <pc:docMk/>
            <pc:sldMk cId="2068058638" sldId="294"/>
            <ac:spMk id="102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30.758" v="599" actId="14100"/>
          <ac:spMkLst>
            <pc:docMk/>
            <pc:sldMk cId="2068058638" sldId="294"/>
            <ac:spMk id="103" creationId="{00000000-0000-0000-0000-000000000000}"/>
          </ac:spMkLst>
        </pc:spChg>
        <pc:spChg chg="mod">
          <ac:chgData name="le nguyen" userId="aeb72df3cbdf6b81" providerId="LiveId" clId="{087084B4-6F45-41B7-802B-AC9416311CAD}" dt="2024-07-29T17:59:22.728" v="597" actId="14100"/>
          <ac:spMkLst>
            <pc:docMk/>
            <pc:sldMk cId="2068058638" sldId="294"/>
            <ac:spMk id="104" creationId="{00000000-0000-0000-0000-000000000000}"/>
          </ac:spMkLst>
        </pc:spChg>
        <pc:picChg chg="del">
          <ac:chgData name="le nguyen" userId="aeb72df3cbdf6b81" providerId="LiveId" clId="{087084B4-6F45-41B7-802B-AC9416311CAD}" dt="2024-07-29T17:48:41.469" v="70" actId="478"/>
          <ac:picMkLst>
            <pc:docMk/>
            <pc:sldMk cId="2068058638" sldId="294"/>
            <ac:picMk id="10" creationId="{AA72F665-91F5-C94B-FAA3-2A1CFF86D0F5}"/>
          </ac:picMkLst>
        </pc:picChg>
        <pc:picChg chg="add mod">
          <ac:chgData name="le nguyen" userId="aeb72df3cbdf6b81" providerId="LiveId" clId="{087084B4-6F45-41B7-802B-AC9416311CAD}" dt="2024-07-29T17:51:06.954" v="76" actId="14100"/>
          <ac:picMkLst>
            <pc:docMk/>
            <pc:sldMk cId="2068058638" sldId="294"/>
            <ac:picMk id="11" creationId="{3F407E91-11BF-DCAC-E75D-4ABF487ED333}"/>
          </ac:picMkLst>
        </pc:picChg>
        <pc:cxnChg chg="mod">
          <ac:chgData name="le nguyen" userId="aeb72df3cbdf6b81" providerId="LiveId" clId="{087084B4-6F45-41B7-802B-AC9416311CAD}" dt="2024-07-29T17:59:09.955" v="595" actId="14100"/>
          <ac:cxnSpMkLst>
            <pc:docMk/>
            <pc:sldMk cId="2068058638" sldId="294"/>
            <ac:cxnSpMk id="105" creationId="{00000000-0000-0000-0000-000000000000}"/>
          </ac:cxnSpMkLst>
        </pc:cxnChg>
      </pc:sldChg>
      <pc:sldChg chg="delSp add setBg delDesignElem">
        <pc:chgData name="le nguyen" userId="aeb72df3cbdf6b81" providerId="LiveId" clId="{087084B4-6F45-41B7-802B-AC9416311CAD}" dt="2024-07-29T17:57:25.434" v="581"/>
        <pc:sldMkLst>
          <pc:docMk/>
          <pc:sldMk cId="2774900549" sldId="295"/>
        </pc:sldMkLst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5" creationId="{907EF6B7-1338-4443-8C46-6A318D952DFD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6" creationId="{DAAE4CDD-124C-4DCF-9584-B6033B545DD5}"/>
          </ac:spMkLst>
        </pc:spChg>
        <pc:spChg chg="del">
          <ac:chgData name="le nguyen" userId="aeb72df3cbdf6b81" providerId="LiveId" clId="{087084B4-6F45-41B7-802B-AC9416311CAD}" dt="2024-07-29T17:57:25.434" v="581"/>
          <ac:spMkLst>
            <pc:docMk/>
            <pc:sldMk cId="2774900549" sldId="295"/>
            <ac:spMk id="37" creationId="{081E4A58-353D-44AE-B2FC-2A74E2E400F7}"/>
          </ac:spMkLst>
        </pc:spChg>
      </pc:sldChg>
      <pc:sldChg chg="addSp delSp modSp add mod ord">
        <pc:chgData name="le nguyen" userId="aeb72df3cbdf6b81" providerId="LiveId" clId="{087084B4-6F45-41B7-802B-AC9416311CAD}" dt="2024-07-29T18:15:56.820" v="724" actId="1440"/>
        <pc:sldMkLst>
          <pc:docMk/>
          <pc:sldMk cId="1470311190" sldId="296"/>
        </pc:sldMkLst>
        <pc:spChg chg="mod">
          <ac:chgData name="le nguyen" userId="aeb72df3cbdf6b81" providerId="LiveId" clId="{087084B4-6F45-41B7-802B-AC9416311CAD}" dt="2024-07-29T18:02:31.068" v="645" actId="1076"/>
          <ac:spMkLst>
            <pc:docMk/>
            <pc:sldMk cId="1470311190" sldId="296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00:47.801" v="625" actId="931"/>
          <ac:spMkLst>
            <pc:docMk/>
            <pc:sldMk cId="1470311190" sldId="296"/>
            <ac:spMk id="3" creationId="{5B2D8CFD-30E4-3F10-9282-DE72D9AED963}"/>
          </ac:spMkLst>
        </pc:spChg>
        <pc:spChg chg="add del mod">
          <ac:chgData name="le nguyen" userId="aeb72df3cbdf6b81" providerId="LiveId" clId="{087084B4-6F45-41B7-802B-AC9416311CAD}" dt="2024-07-29T18:01:45.950" v="635" actId="478"/>
          <ac:spMkLst>
            <pc:docMk/>
            <pc:sldMk cId="1470311190" sldId="296"/>
            <ac:spMk id="14" creationId="{4E4E7A6C-E6F7-B0F7-F3A8-0138FDB38968}"/>
          </ac:spMkLst>
        </pc:spChg>
        <pc:spChg chg="add del mod">
          <ac:chgData name="le nguyen" userId="aeb72df3cbdf6b81" providerId="LiveId" clId="{087084B4-6F45-41B7-802B-AC9416311CAD}" dt="2024-07-29T18:15:21.334" v="716" actId="478"/>
          <ac:spMkLst>
            <pc:docMk/>
            <pc:sldMk cId="1470311190" sldId="296"/>
            <ac:spMk id="17" creationId="{8F4A7DC5-2566-8B56-5A21-6B22BA2A229D}"/>
          </ac:spMkLst>
        </pc:spChg>
        <pc:spChg chg="add mod">
          <ac:chgData name="le nguyen" userId="aeb72df3cbdf6b81" providerId="LiveId" clId="{087084B4-6F45-41B7-802B-AC9416311CAD}" dt="2024-07-29T18:05:53.057" v="679" actId="20577"/>
          <ac:spMkLst>
            <pc:docMk/>
            <pc:sldMk cId="1470311190" sldId="296"/>
            <ac:spMk id="20" creationId="{AFFEB80A-AF19-AE29-F450-51A989B90CCE}"/>
          </ac:spMkLst>
        </pc:spChg>
        <pc:spChg chg="add mod">
          <ac:chgData name="le nguyen" userId="aeb72df3cbdf6b81" providerId="LiveId" clId="{087084B4-6F45-41B7-802B-AC9416311CAD}" dt="2024-07-29T18:06:52.484" v="695" actId="20577"/>
          <ac:spMkLst>
            <pc:docMk/>
            <pc:sldMk cId="1470311190" sldId="296"/>
            <ac:spMk id="23" creationId="{86394739-376B-9DE9-3256-45A6A5DF021B}"/>
          </ac:spMkLst>
        </pc:spChg>
        <pc:spChg chg="add mod">
          <ac:chgData name="le nguyen" userId="aeb72df3cbdf6b81" providerId="LiveId" clId="{087084B4-6F45-41B7-802B-AC9416311CAD}" dt="2024-07-29T18:15:37.092" v="721" actId="20577"/>
          <ac:spMkLst>
            <pc:docMk/>
            <pc:sldMk cId="1470311190" sldId="296"/>
            <ac:spMk id="28" creationId="{C6BD35BF-0CB4-D83F-DDA3-20472D52145E}"/>
          </ac:spMkLst>
        </pc:spChg>
        <pc:picChg chg="add del mod">
          <ac:chgData name="le nguyen" userId="aeb72df3cbdf6b81" providerId="LiveId" clId="{087084B4-6F45-41B7-802B-AC9416311CAD}" dt="2024-07-29T18:01:14.174" v="633" actId="478"/>
          <ac:picMkLst>
            <pc:docMk/>
            <pc:sldMk cId="1470311190" sldId="296"/>
            <ac:picMk id="5" creationId="{F5A3B26B-5CC1-FA04-568C-C957A10DB9E3}"/>
          </ac:picMkLst>
        </pc:picChg>
        <pc:picChg chg="add del mod">
          <ac:chgData name="le nguyen" userId="aeb72df3cbdf6b81" providerId="LiveId" clId="{087084B4-6F45-41B7-802B-AC9416311CAD}" dt="2024-07-29T18:01:13.483" v="631" actId="478"/>
          <ac:picMkLst>
            <pc:docMk/>
            <pc:sldMk cId="1470311190" sldId="296"/>
            <ac:picMk id="7" creationId="{DB51C356-E1EF-09C2-192D-6D26DF985A3A}"/>
          </ac:picMkLst>
        </pc:picChg>
        <pc:picChg chg="add del mod">
          <ac:chgData name="le nguyen" userId="aeb72df3cbdf6b81" providerId="LiveId" clId="{087084B4-6F45-41B7-802B-AC9416311CAD}" dt="2024-07-29T18:02:38.484" v="646" actId="478"/>
          <ac:picMkLst>
            <pc:docMk/>
            <pc:sldMk cId="1470311190" sldId="296"/>
            <ac:picMk id="11" creationId="{3AA9ABED-E4A5-BCDF-11C7-08B1F4693327}"/>
          </ac:picMkLst>
        </pc:picChg>
        <pc:picChg chg="add del mod">
          <ac:chgData name="le nguyen" userId="aeb72df3cbdf6b81" providerId="LiveId" clId="{087084B4-6F45-41B7-802B-AC9416311CAD}" dt="2024-07-29T18:13:00.708" v="698" actId="478"/>
          <ac:picMkLst>
            <pc:docMk/>
            <pc:sldMk cId="1470311190" sldId="296"/>
            <ac:picMk id="16" creationId="{A21D1C17-4B41-37E3-69DD-A4441AF4AF23}"/>
          </ac:picMkLst>
        </pc:picChg>
        <pc:picChg chg="add mod">
          <ac:chgData name="le nguyen" userId="aeb72df3cbdf6b81" providerId="LiveId" clId="{087084B4-6F45-41B7-802B-AC9416311CAD}" dt="2024-07-29T18:15:51.308" v="723" actId="1440"/>
          <ac:picMkLst>
            <pc:docMk/>
            <pc:sldMk cId="1470311190" sldId="296"/>
            <ac:picMk id="19" creationId="{F561F304-12A6-02A7-D4D7-1509975287BC}"/>
          </ac:picMkLst>
        </pc:picChg>
        <pc:picChg chg="add del mod">
          <ac:chgData name="le nguyen" userId="aeb72df3cbdf6b81" providerId="LiveId" clId="{087084B4-6F45-41B7-802B-AC9416311CAD}" dt="2024-07-29T18:15:41.774" v="722" actId="14100"/>
          <ac:picMkLst>
            <pc:docMk/>
            <pc:sldMk cId="1470311190" sldId="296"/>
            <ac:picMk id="22" creationId="{C7C5BC44-DD5C-CC60-6DDA-1F95CA721FC7}"/>
          </ac:picMkLst>
        </pc:picChg>
        <pc:picChg chg="add del mod">
          <ac:chgData name="le nguyen" userId="aeb72df3cbdf6b81" providerId="LiveId" clId="{087084B4-6F45-41B7-802B-AC9416311CAD}" dt="2024-07-29T18:14:32.891" v="708" actId="478"/>
          <ac:picMkLst>
            <pc:docMk/>
            <pc:sldMk cId="1470311190" sldId="296"/>
            <ac:picMk id="25" creationId="{DAD88E8F-7829-989F-C46F-73993E01DD4D}"/>
          </ac:picMkLst>
        </pc:picChg>
        <pc:picChg chg="add mod">
          <ac:chgData name="le nguyen" userId="aeb72df3cbdf6b81" providerId="LiveId" clId="{087084B4-6F45-41B7-802B-AC9416311CAD}" dt="2024-07-29T18:15:56.820" v="724" actId="1440"/>
          <ac:picMkLst>
            <pc:docMk/>
            <pc:sldMk cId="1470311190" sldId="296"/>
            <ac:picMk id="27" creationId="{C11D94EA-D41B-B633-CC19-1E764E68FC81}"/>
          </ac:picMkLst>
        </pc:picChg>
      </pc:sldChg>
      <pc:sldChg chg="new del">
        <pc:chgData name="le nguyen" userId="aeb72df3cbdf6b81" providerId="LiveId" clId="{087084B4-6F45-41B7-802B-AC9416311CAD}" dt="2024-07-29T17:58:09.496" v="584" actId="2696"/>
        <pc:sldMkLst>
          <pc:docMk/>
          <pc:sldMk cId="1658544485" sldId="296"/>
        </pc:sldMkLst>
      </pc:sldChg>
      <pc:sldChg chg="addSp delSp modSp add mod">
        <pc:chgData name="le nguyen" userId="aeb72df3cbdf6b81" providerId="LiveId" clId="{087084B4-6F45-41B7-802B-AC9416311CAD}" dt="2024-07-29T18:22:39.920" v="782" actId="478"/>
        <pc:sldMkLst>
          <pc:docMk/>
          <pc:sldMk cId="728636152" sldId="297"/>
        </pc:sldMkLst>
        <pc:spChg chg="mod">
          <ac:chgData name="le nguyen" userId="aeb72df3cbdf6b81" providerId="LiveId" clId="{087084B4-6F45-41B7-802B-AC9416311CAD}" dt="2024-07-29T18:16:29.918" v="739" actId="20577"/>
          <ac:spMkLst>
            <pc:docMk/>
            <pc:sldMk cId="728636152" sldId="297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18:30.733" v="752" actId="20577"/>
          <ac:spMkLst>
            <pc:docMk/>
            <pc:sldMk cId="728636152" sldId="297"/>
            <ac:spMk id="5" creationId="{0E4D776B-3E5B-B47C-FA02-368C5232A1C9}"/>
          </ac:spMkLst>
        </pc:spChg>
        <pc:spChg chg="add mod">
          <ac:chgData name="le nguyen" userId="aeb72df3cbdf6b81" providerId="LiveId" clId="{087084B4-6F45-41B7-802B-AC9416311CAD}" dt="2024-07-29T18:20:29.501" v="763" actId="255"/>
          <ac:spMkLst>
            <pc:docMk/>
            <pc:sldMk cId="728636152" sldId="297"/>
            <ac:spMk id="9" creationId="{CAE2DC53-6C0C-5FF6-BC78-CF3DCAE35F55}"/>
          </ac:spMkLst>
        </pc:spChg>
        <pc:spChg chg="add mod">
          <ac:chgData name="le nguyen" userId="aeb72df3cbdf6b81" providerId="LiveId" clId="{087084B4-6F45-41B7-802B-AC9416311CAD}" dt="2024-07-29T18:22:24.530" v="781" actId="20577"/>
          <ac:spMkLst>
            <pc:docMk/>
            <pc:sldMk cId="728636152" sldId="297"/>
            <ac:spMk id="14" creationId="{919EA2A1-B547-83CD-587E-ABEE8982C159}"/>
          </ac:spMkLst>
        </pc:spChg>
        <pc:spChg chg="del mod">
          <ac:chgData name="le nguyen" userId="aeb72df3cbdf6b81" providerId="LiveId" clId="{087084B4-6F45-41B7-802B-AC9416311CAD}" dt="2024-07-29T18:22:39.920" v="782" actId="478"/>
          <ac:spMkLst>
            <pc:docMk/>
            <pc:sldMk cId="728636152" sldId="297"/>
            <ac:spMk id="20" creationId="{AFFEB80A-AF19-AE29-F450-51A989B90CCE}"/>
          </ac:spMkLst>
        </pc:spChg>
        <pc:spChg chg="del">
          <ac:chgData name="le nguyen" userId="aeb72df3cbdf6b81" providerId="LiveId" clId="{087084B4-6F45-41B7-802B-AC9416311CAD}" dt="2024-07-29T18:16:14.730" v="729" actId="478"/>
          <ac:spMkLst>
            <pc:docMk/>
            <pc:sldMk cId="728636152" sldId="297"/>
            <ac:spMk id="23" creationId="{86394739-376B-9DE9-3256-45A6A5DF021B}"/>
          </ac:spMkLst>
        </pc:spChg>
        <pc:spChg chg="del">
          <ac:chgData name="le nguyen" userId="aeb72df3cbdf6b81" providerId="LiveId" clId="{087084B4-6F45-41B7-802B-AC9416311CAD}" dt="2024-07-29T18:16:17.604" v="730" actId="478"/>
          <ac:spMkLst>
            <pc:docMk/>
            <pc:sldMk cId="728636152" sldId="297"/>
            <ac:spMk id="28" creationId="{C6BD35BF-0CB4-D83F-DDA3-20472D52145E}"/>
          </ac:spMkLst>
        </pc:spChg>
        <pc:picChg chg="add mod modCrop">
          <ac:chgData name="le nguyen" userId="aeb72df3cbdf6b81" providerId="LiveId" clId="{087084B4-6F45-41B7-802B-AC9416311CAD}" dt="2024-07-29T18:21:05.575" v="769" actId="14100"/>
          <ac:picMkLst>
            <pc:docMk/>
            <pc:sldMk cId="728636152" sldId="297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1:57.508" v="776" actId="14100"/>
          <ac:picMkLst>
            <pc:docMk/>
            <pc:sldMk cId="728636152" sldId="297"/>
            <ac:picMk id="7" creationId="{7FAF48F6-907C-3943-239F-5C9A07EAA695}"/>
          </ac:picMkLst>
        </pc:picChg>
        <pc:picChg chg="add mod">
          <ac:chgData name="le nguyen" userId="aeb72df3cbdf6b81" providerId="LiveId" clId="{087084B4-6F45-41B7-802B-AC9416311CAD}" dt="2024-07-29T18:21:35.202" v="773" actId="14100"/>
          <ac:picMkLst>
            <pc:docMk/>
            <pc:sldMk cId="728636152" sldId="297"/>
            <ac:picMk id="13" creationId="{2A62F502-E852-5345-BC4A-8E89B31D2F6B}"/>
          </ac:picMkLst>
        </pc:picChg>
        <pc:picChg chg="del">
          <ac:chgData name="le nguyen" userId="aeb72df3cbdf6b81" providerId="LiveId" clId="{087084B4-6F45-41B7-802B-AC9416311CAD}" dt="2024-07-29T18:16:12.564" v="728" actId="478"/>
          <ac:picMkLst>
            <pc:docMk/>
            <pc:sldMk cId="728636152" sldId="297"/>
            <ac:picMk id="19" creationId="{F561F304-12A6-02A7-D4D7-1509975287BC}"/>
          </ac:picMkLst>
        </pc:picChg>
        <pc:picChg chg="del">
          <ac:chgData name="le nguyen" userId="aeb72df3cbdf6b81" providerId="LiveId" clId="{087084B4-6F45-41B7-802B-AC9416311CAD}" dt="2024-07-29T18:16:11.873" v="727" actId="478"/>
          <ac:picMkLst>
            <pc:docMk/>
            <pc:sldMk cId="728636152" sldId="297"/>
            <ac:picMk id="22" creationId="{C7C5BC44-DD5C-CC60-6DDA-1F95CA721FC7}"/>
          </ac:picMkLst>
        </pc:picChg>
        <pc:picChg chg="del">
          <ac:chgData name="le nguyen" userId="aeb72df3cbdf6b81" providerId="LiveId" clId="{087084B4-6F45-41B7-802B-AC9416311CAD}" dt="2024-07-29T18:16:11.088" v="726" actId="478"/>
          <ac:picMkLst>
            <pc:docMk/>
            <pc:sldMk cId="728636152" sldId="297"/>
            <ac:picMk id="27" creationId="{C11D94EA-D41B-B633-CC19-1E764E68FC81}"/>
          </ac:picMkLst>
        </pc:picChg>
      </pc:sldChg>
      <pc:sldChg chg="addSp delSp modSp add mod">
        <pc:chgData name="le nguyen" userId="aeb72df3cbdf6b81" providerId="LiveId" clId="{087084B4-6F45-41B7-802B-AC9416311CAD}" dt="2024-07-29T18:32:52.045" v="831" actId="478"/>
        <pc:sldMkLst>
          <pc:docMk/>
          <pc:sldMk cId="1659795992" sldId="298"/>
        </pc:sldMkLst>
        <pc:spChg chg="mod">
          <ac:chgData name="le nguyen" userId="aeb72df3cbdf6b81" providerId="LiveId" clId="{087084B4-6F45-41B7-802B-AC9416311CAD}" dt="2024-07-29T18:23:54.872" v="799" actId="20577"/>
          <ac:spMkLst>
            <pc:docMk/>
            <pc:sldMk cId="1659795992" sldId="298"/>
            <ac:spMk id="2" creationId="{84C09336-81AC-071C-5E08-3BB0B82FB3BF}"/>
          </ac:spMkLst>
        </pc:spChg>
        <pc:spChg chg="del mod">
          <ac:chgData name="le nguyen" userId="aeb72df3cbdf6b81" providerId="LiveId" clId="{087084B4-6F45-41B7-802B-AC9416311CAD}" dt="2024-07-29T18:32:46.147" v="828" actId="478"/>
          <ac:spMkLst>
            <pc:docMk/>
            <pc:sldMk cId="1659795992" sldId="298"/>
            <ac:spMk id="5" creationId="{0E4D776B-3E5B-B47C-FA02-368C5232A1C9}"/>
          </ac:spMkLst>
        </pc:spChg>
        <pc:spChg chg="del mod">
          <ac:chgData name="le nguyen" userId="aeb72df3cbdf6b81" providerId="LiveId" clId="{087084B4-6F45-41B7-802B-AC9416311CAD}" dt="2024-07-29T18:32:49.495" v="830" actId="478"/>
          <ac:spMkLst>
            <pc:docMk/>
            <pc:sldMk cId="1659795992" sldId="298"/>
            <ac:spMk id="9" creationId="{CAE2DC53-6C0C-5FF6-BC78-CF3DCAE35F55}"/>
          </ac:spMkLst>
        </pc:spChg>
        <pc:spChg chg="add del mod">
          <ac:chgData name="le nguyen" userId="aeb72df3cbdf6b81" providerId="LiveId" clId="{087084B4-6F45-41B7-802B-AC9416311CAD}" dt="2024-07-29T18:32:52.045" v="831" actId="478"/>
          <ac:spMkLst>
            <pc:docMk/>
            <pc:sldMk cId="1659795992" sldId="298"/>
            <ac:spMk id="11" creationId="{EDF8E678-4D86-9A8B-7ACE-BDFCA03DCA3E}"/>
          </ac:spMkLst>
        </pc:spChg>
        <pc:spChg chg="del mod">
          <ac:chgData name="le nguyen" userId="aeb72df3cbdf6b81" providerId="LiveId" clId="{087084B4-6F45-41B7-802B-AC9416311CAD}" dt="2024-07-29T18:32:48.295" v="829" actId="478"/>
          <ac:spMkLst>
            <pc:docMk/>
            <pc:sldMk cId="1659795992" sldId="298"/>
            <ac:spMk id="14" creationId="{919EA2A1-B547-83CD-587E-ABEE8982C159}"/>
          </ac:spMkLst>
        </pc:spChg>
        <pc:spChg chg="add mod">
          <ac:chgData name="le nguyen" userId="aeb72df3cbdf6b81" providerId="LiveId" clId="{087084B4-6F45-41B7-802B-AC9416311CAD}" dt="2024-07-29T18:30:23.509" v="818" actId="20577"/>
          <ac:spMkLst>
            <pc:docMk/>
            <pc:sldMk cId="1659795992" sldId="298"/>
            <ac:spMk id="17" creationId="{37BE3228-0FAF-1F29-2FD7-DC4647650900}"/>
          </ac:spMkLst>
        </pc:spChg>
        <pc:spChg chg="add mod">
          <ac:chgData name="le nguyen" userId="aeb72df3cbdf6b81" providerId="LiveId" clId="{087084B4-6F45-41B7-802B-AC9416311CAD}" dt="2024-07-29T18:31:12.723" v="827" actId="1076"/>
          <ac:spMkLst>
            <pc:docMk/>
            <pc:sldMk cId="1659795992" sldId="298"/>
            <ac:spMk id="20" creationId="{D1373C9E-0677-0954-07C7-F094CD5D95D4}"/>
          </ac:spMkLst>
        </pc:spChg>
        <pc:picChg chg="del">
          <ac:chgData name="le nguyen" userId="aeb72df3cbdf6b81" providerId="LiveId" clId="{087084B4-6F45-41B7-802B-AC9416311CAD}" dt="2024-07-29T18:23:41.665" v="784" actId="478"/>
          <ac:picMkLst>
            <pc:docMk/>
            <pc:sldMk cId="1659795992" sldId="298"/>
            <ac:picMk id="4" creationId="{4A81040A-FD73-A663-C595-1730580C694E}"/>
          </ac:picMkLst>
        </pc:picChg>
        <pc:picChg chg="add mod">
          <ac:chgData name="le nguyen" userId="aeb72df3cbdf6b81" providerId="LiveId" clId="{087084B4-6F45-41B7-802B-AC9416311CAD}" dt="2024-07-29T18:26:24.576" v="812" actId="14100"/>
          <ac:picMkLst>
            <pc:docMk/>
            <pc:sldMk cId="1659795992" sldId="298"/>
            <ac:picMk id="6" creationId="{F5B25C68-390E-60A0-1C99-75AF8A3F3C21}"/>
          </ac:picMkLst>
        </pc:picChg>
        <pc:picChg chg="del">
          <ac:chgData name="le nguyen" userId="aeb72df3cbdf6b81" providerId="LiveId" clId="{087084B4-6F45-41B7-802B-AC9416311CAD}" dt="2024-07-29T18:23:42.905" v="786" actId="478"/>
          <ac:picMkLst>
            <pc:docMk/>
            <pc:sldMk cId="1659795992" sldId="298"/>
            <ac:picMk id="7" creationId="{7FAF48F6-907C-3943-239F-5C9A07EAA695}"/>
          </ac:picMkLst>
        </pc:picChg>
        <pc:picChg chg="del">
          <ac:chgData name="le nguyen" userId="aeb72df3cbdf6b81" providerId="LiveId" clId="{087084B4-6F45-41B7-802B-AC9416311CAD}" dt="2024-07-29T18:23:42.293" v="785" actId="478"/>
          <ac:picMkLst>
            <pc:docMk/>
            <pc:sldMk cId="1659795992" sldId="298"/>
            <ac:picMk id="13" creationId="{2A62F502-E852-5345-BC4A-8E89B31D2F6B}"/>
          </ac:picMkLst>
        </pc:picChg>
        <pc:picChg chg="add mod">
          <ac:chgData name="le nguyen" userId="aeb72df3cbdf6b81" providerId="LiveId" clId="{087084B4-6F45-41B7-802B-AC9416311CAD}" dt="2024-07-29T18:26:36.676" v="814" actId="14100"/>
          <ac:picMkLst>
            <pc:docMk/>
            <pc:sldMk cId="1659795992" sldId="298"/>
            <ac:picMk id="16" creationId="{2DB83343-4D73-A70E-A507-AE21E10967A9}"/>
          </ac:picMkLst>
        </pc:picChg>
        <pc:picChg chg="add mod">
          <ac:chgData name="le nguyen" userId="aeb72df3cbdf6b81" providerId="LiveId" clId="{087084B4-6F45-41B7-802B-AC9416311CAD}" dt="2024-07-29T18:31:00.374" v="825" actId="14100"/>
          <ac:picMkLst>
            <pc:docMk/>
            <pc:sldMk cId="1659795992" sldId="298"/>
            <ac:picMk id="19" creationId="{BAA6B81E-4C48-88A9-0AA5-CCEAB1B2BB84}"/>
          </ac:picMkLst>
        </pc:picChg>
      </pc:sldChg>
      <pc:sldChg chg="addSp delSp modSp add mod">
        <pc:chgData name="le nguyen" userId="aeb72df3cbdf6b81" providerId="LiveId" clId="{087084B4-6F45-41B7-802B-AC9416311CAD}" dt="2024-07-29T18:38:04.001" v="877" actId="1440"/>
        <pc:sldMkLst>
          <pc:docMk/>
          <pc:sldMk cId="3243721018" sldId="299"/>
        </pc:sldMkLst>
        <pc:spChg chg="mod">
          <ac:chgData name="le nguyen" userId="aeb72df3cbdf6b81" providerId="LiveId" clId="{087084B4-6F45-41B7-802B-AC9416311CAD}" dt="2024-07-29T18:37:42.306" v="874" actId="20577"/>
          <ac:spMkLst>
            <pc:docMk/>
            <pc:sldMk cId="3243721018" sldId="299"/>
            <ac:spMk id="2" creationId="{84C09336-81AC-071C-5E08-3BB0B82FB3BF}"/>
          </ac:spMkLst>
        </pc:spChg>
        <pc:spChg chg="del">
          <ac:chgData name="le nguyen" userId="aeb72df3cbdf6b81" providerId="LiveId" clId="{087084B4-6F45-41B7-802B-AC9416311CAD}" dt="2024-07-29T18:35:17.667" v="857" actId="478"/>
          <ac:spMkLst>
            <pc:docMk/>
            <pc:sldMk cId="3243721018" sldId="299"/>
            <ac:spMk id="17" creationId="{37BE3228-0FAF-1F29-2FD7-DC4647650900}"/>
          </ac:spMkLst>
        </pc:spChg>
        <pc:spChg chg="del mod">
          <ac:chgData name="le nguyen" userId="aeb72df3cbdf6b81" providerId="LiveId" clId="{087084B4-6F45-41B7-802B-AC9416311CAD}" dt="2024-07-29T18:35:13.192" v="856" actId="478"/>
          <ac:spMkLst>
            <pc:docMk/>
            <pc:sldMk cId="3243721018" sldId="299"/>
            <ac:spMk id="20" creationId="{D1373C9E-0677-0954-07C7-F094CD5D95D4}"/>
          </ac:spMkLst>
        </pc:spChg>
        <pc:picChg chg="add del mod">
          <ac:chgData name="le nguyen" userId="aeb72df3cbdf6b81" providerId="LiveId" clId="{087084B4-6F45-41B7-802B-AC9416311CAD}" dt="2024-07-29T18:36:42.327" v="862" actId="478"/>
          <ac:picMkLst>
            <pc:docMk/>
            <pc:sldMk cId="3243721018" sldId="299"/>
            <ac:picMk id="4" creationId="{8556C82C-2A70-7F58-1169-A5D5569131B2}"/>
          </ac:picMkLst>
        </pc:picChg>
        <pc:picChg chg="del">
          <ac:chgData name="le nguyen" userId="aeb72df3cbdf6b81" providerId="LiveId" clId="{087084B4-6F45-41B7-802B-AC9416311CAD}" dt="2024-07-29T18:35:04.650" v="852" actId="478"/>
          <ac:picMkLst>
            <pc:docMk/>
            <pc:sldMk cId="3243721018" sldId="299"/>
            <ac:picMk id="6" creationId="{F5B25C68-390E-60A0-1C99-75AF8A3F3C21}"/>
          </ac:picMkLst>
        </pc:picChg>
        <pc:picChg chg="add mod">
          <ac:chgData name="le nguyen" userId="aeb72df3cbdf6b81" providerId="LiveId" clId="{087084B4-6F45-41B7-802B-AC9416311CAD}" dt="2024-07-29T18:38:04.001" v="877" actId="1440"/>
          <ac:picMkLst>
            <pc:docMk/>
            <pc:sldMk cId="3243721018" sldId="299"/>
            <ac:picMk id="7" creationId="{FA7231EF-A015-4FD6-B7F6-36DF26284DC3}"/>
          </ac:picMkLst>
        </pc:picChg>
        <pc:picChg chg="del">
          <ac:chgData name="le nguyen" userId="aeb72df3cbdf6b81" providerId="LiveId" clId="{087084B4-6F45-41B7-802B-AC9416311CAD}" dt="2024-07-29T18:35:06.047" v="854" actId="478"/>
          <ac:picMkLst>
            <pc:docMk/>
            <pc:sldMk cId="3243721018" sldId="299"/>
            <ac:picMk id="16" creationId="{2DB83343-4D73-A70E-A507-AE21E10967A9}"/>
          </ac:picMkLst>
        </pc:picChg>
        <pc:picChg chg="del">
          <ac:chgData name="le nguyen" userId="aeb72df3cbdf6b81" providerId="LiveId" clId="{087084B4-6F45-41B7-802B-AC9416311CAD}" dt="2024-07-29T18:35:05.262" v="853" actId="478"/>
          <ac:picMkLst>
            <pc:docMk/>
            <pc:sldMk cId="3243721018" sldId="299"/>
            <ac:picMk id="19" creationId="{BAA6B81E-4C48-88A9-0AA5-CCEAB1B2BB84}"/>
          </ac:picMkLst>
        </pc:picChg>
      </pc:sldChg>
      <pc:sldChg chg="addSp modSp add mod">
        <pc:chgData name="le nguyen" userId="aeb72df3cbdf6b81" providerId="LiveId" clId="{087084B4-6F45-41B7-802B-AC9416311CAD}" dt="2024-07-29T18:43:25.056" v="919" actId="20577"/>
        <pc:sldMkLst>
          <pc:docMk/>
          <pc:sldMk cId="2292447994" sldId="300"/>
        </pc:sldMkLst>
        <pc:spChg chg="mod">
          <ac:chgData name="le nguyen" userId="aeb72df3cbdf6b81" providerId="LiveId" clId="{087084B4-6F45-41B7-802B-AC9416311CAD}" dt="2024-07-29T18:38:40.096" v="882" actId="14100"/>
          <ac:spMkLst>
            <pc:docMk/>
            <pc:sldMk cId="2292447994" sldId="300"/>
            <ac:spMk id="2" creationId="{84C09336-81AC-071C-5E08-3BB0B82FB3BF}"/>
          </ac:spMkLst>
        </pc:spChg>
        <pc:spChg chg="add mod">
          <ac:chgData name="le nguyen" userId="aeb72df3cbdf6b81" providerId="LiveId" clId="{087084B4-6F45-41B7-802B-AC9416311CAD}" dt="2024-07-29T18:42:51.312" v="909" actId="1076"/>
          <ac:spMkLst>
            <pc:docMk/>
            <pc:sldMk cId="2292447994" sldId="300"/>
            <ac:spMk id="9" creationId="{D7C0341C-B968-EBBB-EA42-2D5491898399}"/>
          </ac:spMkLst>
        </pc:spChg>
        <pc:spChg chg="add mod">
          <ac:chgData name="le nguyen" userId="aeb72df3cbdf6b81" providerId="LiveId" clId="{087084B4-6F45-41B7-802B-AC9416311CAD}" dt="2024-07-29T18:43:02.618" v="913" actId="20577"/>
          <ac:spMkLst>
            <pc:docMk/>
            <pc:sldMk cId="2292447994" sldId="300"/>
            <ac:spMk id="11" creationId="{2598A9E5-D2BD-8C09-5139-72DC35521075}"/>
          </ac:spMkLst>
        </pc:spChg>
        <pc:spChg chg="add mod">
          <ac:chgData name="le nguyen" userId="aeb72df3cbdf6b81" providerId="LiveId" clId="{087084B4-6F45-41B7-802B-AC9416311CAD}" dt="2024-07-29T18:43:25.056" v="919" actId="20577"/>
          <ac:spMkLst>
            <pc:docMk/>
            <pc:sldMk cId="2292447994" sldId="300"/>
            <ac:spMk id="13" creationId="{6E498133-0A75-F24B-ED74-C57004068384}"/>
          </ac:spMkLst>
        </pc:spChg>
        <pc:picChg chg="add mod">
          <ac:chgData name="le nguyen" userId="aeb72df3cbdf6b81" providerId="LiveId" clId="{087084B4-6F45-41B7-802B-AC9416311CAD}" dt="2024-07-29T18:40:53.194" v="889" actId="1440"/>
          <ac:picMkLst>
            <pc:docMk/>
            <pc:sldMk cId="2292447994" sldId="300"/>
            <ac:picMk id="4" creationId="{932F15C0-B898-751E-2D12-53DD463AB1E3}"/>
          </ac:picMkLst>
        </pc:picChg>
        <pc:picChg chg="add mod">
          <ac:chgData name="le nguyen" userId="aeb72df3cbdf6b81" providerId="LiveId" clId="{087084B4-6F45-41B7-802B-AC9416311CAD}" dt="2024-07-29T18:41:46.265" v="897" actId="1440"/>
          <ac:picMkLst>
            <pc:docMk/>
            <pc:sldMk cId="2292447994" sldId="300"/>
            <ac:picMk id="6" creationId="{AAEF0775-158B-05AC-F435-0EB659E3A9C5}"/>
          </ac:picMkLst>
        </pc:picChg>
        <pc:picChg chg="mod">
          <ac:chgData name="le nguyen" userId="aeb72df3cbdf6b81" providerId="LiveId" clId="{087084B4-6F45-41B7-802B-AC9416311CAD}" dt="2024-07-29T18:41:36.701" v="895" actId="14100"/>
          <ac:picMkLst>
            <pc:docMk/>
            <pc:sldMk cId="2292447994" sldId="300"/>
            <ac:picMk id="7" creationId="{FA7231EF-A015-4FD6-B7F6-36DF26284DC3}"/>
          </ac:picMkLst>
        </pc:picChg>
      </pc:sldChg>
    </pc:docChg>
  </pc:docChgLst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8T19:26:55.965" v="3776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8T19:05:57.221" v="2541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8T19:05:51.700" v="2540" actId="20577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8T19:05:57.221" v="2541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00400" cy="183651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Volcanos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5C68-390E-60A0-1C99-75AF8A3F3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76" y="0"/>
            <a:ext cx="6287223" cy="3288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83343-4D73-A70E-A507-AE21E1096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144"/>
            <a:ext cx="5904775" cy="3563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E3228-0FAF-1F29-2FD7-DC4647650900}"/>
              </a:ext>
            </a:extLst>
          </p:cNvPr>
          <p:cNvSpPr txBox="1"/>
          <p:nvPr/>
        </p:nvSpPr>
        <p:spPr>
          <a:xfrm>
            <a:off x="-22405" y="3291602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2020s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6B81E-4C48-88A9-0AA5-CCEAB1B2B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59" y="3288144"/>
            <a:ext cx="6360293" cy="36146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373C9E-0677-0954-07C7-F094CD5D95D4}"/>
              </a:ext>
            </a:extLst>
          </p:cNvPr>
          <p:cNvSpPr txBox="1"/>
          <p:nvPr/>
        </p:nvSpPr>
        <p:spPr>
          <a:xfrm>
            <a:off x="5904775" y="3322380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165979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8952" cy="114530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2020s 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6776"/>
            <a:ext cx="12188951" cy="590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372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084946" cy="1320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Natural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Hazards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231EF-A015-4FD6-B7F6-36DF2628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3177308"/>
            <a:ext cx="6711786" cy="372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F15C0-B898-751E-2D12-53DD463AB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"/>
            <a:ext cx="6918036" cy="3177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0775-158B-05AC-F435-0EB659E3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306"/>
            <a:ext cx="5477165" cy="370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0341C-B968-EBBB-EA42-2D5491898399}"/>
              </a:ext>
            </a:extLst>
          </p:cNvPr>
          <p:cNvSpPr txBox="1"/>
          <p:nvPr/>
        </p:nvSpPr>
        <p:spPr>
          <a:xfrm>
            <a:off x="5292437" y="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8A9E5-D2BD-8C09-5139-72DC35521075}"/>
              </a:ext>
            </a:extLst>
          </p:cNvPr>
          <p:cNvSpPr txBox="1"/>
          <p:nvPr/>
        </p:nvSpPr>
        <p:spPr>
          <a:xfrm>
            <a:off x="96983" y="3195716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8133-0A75-F24B-ED74-C57004068384}"/>
              </a:ext>
            </a:extLst>
          </p:cNvPr>
          <p:cNvSpPr txBox="1"/>
          <p:nvPr/>
        </p:nvSpPr>
        <p:spPr>
          <a:xfrm>
            <a:off x="5546916" y="3200970"/>
            <a:ext cx="10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229244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294092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Heatmap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77490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79406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5997" y="1689468"/>
            <a:ext cx="2825609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Visualize the relative of values in a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 different sets of dataset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trends and patterns, and highlight areas of interest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448" y="229154"/>
            <a:ext cx="72511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Heatmap Visualization of Global Natural Disasters from 2000 to current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2222" y="1305849"/>
            <a:ext cx="310907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07E91-11BF-DCAC-E75D-4ABF487E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543243"/>
            <a:ext cx="5730003" cy="35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00400" cy="183651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Earthquakes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1F304-12A6-02A7-D4D7-150997528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251"/>
            <a:ext cx="6163056" cy="3603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FEB80A-AF19-AE29-F450-51A989B90CCE}"/>
              </a:ext>
            </a:extLst>
          </p:cNvPr>
          <p:cNvSpPr txBox="1"/>
          <p:nvPr/>
        </p:nvSpPr>
        <p:spPr>
          <a:xfrm>
            <a:off x="0" y="326696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C5BC44-DD5C-CC60-6DDA-1F95CA721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3266967"/>
            <a:ext cx="6031990" cy="359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394739-376B-9DE9-3256-45A6A5DF021B}"/>
              </a:ext>
            </a:extLst>
          </p:cNvPr>
          <p:cNvSpPr txBox="1"/>
          <p:nvPr/>
        </p:nvSpPr>
        <p:spPr>
          <a:xfrm>
            <a:off x="6166103" y="3254251"/>
            <a:ext cx="14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1D94EA-D41B-B633-CC19-1E764E68F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0" y="-24379"/>
            <a:ext cx="6031990" cy="327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BD35BF-0CB4-D83F-DDA3-20472D52145E}"/>
              </a:ext>
            </a:extLst>
          </p:cNvPr>
          <p:cNvSpPr txBox="1"/>
          <p:nvPr/>
        </p:nvSpPr>
        <p:spPr>
          <a:xfrm>
            <a:off x="6160010" y="0"/>
            <a:ext cx="12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</p:spTree>
    <p:extLst>
      <p:ext uri="{BB962C8B-B14F-4D97-AF65-F5344CB8AC3E}">
        <p14:creationId xmlns:p14="http://schemas.microsoft.com/office/powerpoint/2010/main" val="147031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00400" cy="183651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Tsunamis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1040A-FD73-A663-C595-1730580C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b="-723"/>
          <a:stretch/>
        </p:blipFill>
        <p:spPr>
          <a:xfrm>
            <a:off x="6245391" y="0"/>
            <a:ext cx="5943561" cy="335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776B-3E5B-B47C-FA02-368C5232A1C9}"/>
              </a:ext>
            </a:extLst>
          </p:cNvPr>
          <p:cNvSpPr txBox="1"/>
          <p:nvPr/>
        </p:nvSpPr>
        <p:spPr>
          <a:xfrm>
            <a:off x="6242343" y="-33087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48F6-907C-3943-239F-5C9A07EAA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9416"/>
            <a:ext cx="6242343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2DC53-6C0C-5FF6-BC78-CF3DCAE35F55}"/>
              </a:ext>
            </a:extLst>
          </p:cNvPr>
          <p:cNvSpPr txBox="1"/>
          <p:nvPr/>
        </p:nvSpPr>
        <p:spPr>
          <a:xfrm>
            <a:off x="78510" y="3353821"/>
            <a:ext cx="111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2F502-E852-5345-BC4A-8E89B31D2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42" y="3292504"/>
            <a:ext cx="5946610" cy="359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EA2A1-B547-83CD-587E-ABEE8982C159}"/>
              </a:ext>
            </a:extLst>
          </p:cNvPr>
          <p:cNvSpPr txBox="1"/>
          <p:nvPr/>
        </p:nvSpPr>
        <p:spPr>
          <a:xfrm>
            <a:off x="6242343" y="3292504"/>
            <a:ext cx="111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72863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1226</TotalTime>
  <Words>873</Words>
  <Application>Microsoft Office PowerPoint</Application>
  <PresentationFormat>Widescreen</PresentationFormat>
  <Paragraphs>202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Slide 10</vt:lpstr>
      <vt:lpstr>Earthquakes</vt:lpstr>
      <vt:lpstr>Tsunamis</vt:lpstr>
      <vt:lpstr>Volcanos</vt:lpstr>
      <vt:lpstr>2020s Natural Hazards </vt:lpstr>
      <vt:lpstr>Natural Hazards </vt:lpstr>
      <vt:lpstr>Heat Map</vt:lpstr>
      <vt:lpstr>Slide 10</vt:lpstr>
      <vt:lpstr> Activity Examples (2000-2024)</vt:lpstr>
      <vt:lpstr>Layered Map</vt:lpstr>
      <vt:lpstr>Slide 10</vt:lpstr>
      <vt:lpstr> Activity Examples (2000-2024)</vt:lpstr>
      <vt:lpstr>Next Steps</vt:lpstr>
      <vt:lpstr>Slide 11</vt:lpstr>
      <vt:lpstr>Template Slides Below Slide 13</vt:lpstr>
      <vt:lpstr>Slide 10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le nguyen</cp:lastModifiedBy>
  <cp:revision>1</cp:revision>
  <dcterms:created xsi:type="dcterms:W3CDTF">2024-07-27T15:31:04Z</dcterms:created>
  <dcterms:modified xsi:type="dcterms:W3CDTF">2024-07-29T18:45:17Z</dcterms:modified>
</cp:coreProperties>
</file>